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3F4F-B8DA-4591-86DE-0004289AD4D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202D0-1A18-45D4-9676-1B1B5B8BDDF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1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BEF51-A840-4DBF-873F-B976CB726AD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01306-ED25-465B-A43D-14E374EB95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79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E1C3-C391-421E-B72B-A9F03198292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5589-B8DE-462A-9757-22EE51F570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1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0308-666C-42B0-BD11-5FA4F9C6B26E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4890-871D-431D-8960-54C5CCA281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B6239-C82A-4DBE-887B-846AC8D755F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C5D7-8612-40E6-98A2-9300CFCBE2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88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143B-F85D-49D3-A854-38D90AA18B48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95A18-3918-4BD0-B218-BA815619E8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09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8172-72CE-4F39-BC6D-E93D7470EFD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2E98-0D53-482F-ACDF-0421303DA0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9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3222-05D5-4E9F-B0C1-F9E2AE1CC32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7433-BFEB-4A4C-9D6A-3EE3121CBA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88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F6D2-DB54-41DC-AA79-A0C86690898E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B4E1-13D5-4074-97E6-EA1A4DF26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1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2849-424F-4C22-A55B-8A8AA16711E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67088-5A02-4AC1-8E20-0B140CC24F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13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A325-FDCE-4D39-A16C-EFB27D05343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0B7EA-67AB-47C8-896D-2858D23B65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84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81A4A5-AEF6-449E-9346-FC9D191FD17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3E089-0559-4427-878B-064EAF572A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5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3027145" y="858630"/>
            <a:ext cx="3089307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de-DE" sz="2000" b="1" u="sng" dirty="0" err="1">
                <a:latin typeface="Arial" pitchFamily="34" charset="0"/>
                <a:cs typeface="Arial" pitchFamily="34" charset="0"/>
              </a:rPr>
              <a:t>Rabbit</a:t>
            </a:r>
            <a:r>
              <a:rPr lang="de-DE" sz="2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2000" b="1" u="sng" dirty="0" smtClean="0">
                <a:latin typeface="Arial" pitchFamily="34" charset="0"/>
                <a:cs typeface="Arial" pitchFamily="34" charset="0"/>
              </a:rPr>
              <a:t>anti-mouse </a:t>
            </a:r>
            <a:r>
              <a:rPr lang="de-DE" sz="2000" b="1" u="sng" dirty="0" err="1" smtClean="0">
                <a:latin typeface="Arial" pitchFamily="34" charset="0"/>
                <a:cs typeface="Arial" pitchFamily="34" charset="0"/>
              </a:rPr>
              <a:t>PlGF</a:t>
            </a:r>
            <a:endParaRPr lang="de-DE" sz="2000" b="1" u="sng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de-DE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de-DE" sz="1400" dirty="0" err="1" smtClean="0">
                <a:latin typeface="Arial" pitchFamily="34" charset="0"/>
                <a:cs typeface="Arial" pitchFamily="34" charset="0"/>
              </a:rPr>
              <a:t>Cat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# 103-PA04S/-PA04)</a:t>
            </a:r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Textfeld 4"/>
          <p:cNvSpPr txBox="1">
            <a:spLocks noChangeArrowheads="1"/>
          </p:cNvSpPr>
          <p:nvPr/>
        </p:nvSpPr>
        <p:spPr bwMode="auto">
          <a:xfrm>
            <a:off x="492125" y="5138738"/>
            <a:ext cx="81597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algn="just"/>
            <a:r>
              <a:rPr lang="en-US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Immunofluorescence staining </a:t>
            </a:r>
            <a:r>
              <a:rPr lang="en-US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(green) of </a:t>
            </a:r>
            <a:r>
              <a:rPr lang="en-US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mouse lung tissue (ED18) </a:t>
            </a:r>
            <a:r>
              <a:rPr lang="en-US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with </a:t>
            </a:r>
            <a:r>
              <a:rPr lang="en-US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anti-mouse </a:t>
            </a:r>
            <a:r>
              <a:rPr lang="en-US" sz="12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PlGF</a:t>
            </a:r>
            <a:r>
              <a:rPr lang="en-US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[</a:t>
            </a:r>
            <a:r>
              <a:rPr lang="en-US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Cat# </a:t>
            </a: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103-PA04S</a:t>
            </a:r>
            <a:r>
              <a:rPr lang="en-US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]. </a:t>
            </a:r>
          </a:p>
          <a:p>
            <a:pPr lvl="0" algn="just"/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algn="just"/>
            <a:r>
              <a:rPr lang="de-DE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de-DE" sz="1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experiment</a:t>
            </a:r>
            <a:r>
              <a:rPr lang="de-DE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was </a:t>
            </a:r>
            <a:r>
              <a:rPr lang="de-DE" sz="1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performed</a:t>
            </a:r>
            <a:r>
              <a:rPr lang="de-DE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by</a:t>
            </a:r>
            <a:r>
              <a:rPr lang="de-DE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</a:t>
            </a:r>
            <a:r>
              <a:rPr lang="de-DE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research</a:t>
            </a:r>
            <a:r>
              <a:rPr lang="de-DE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group</a:t>
            </a:r>
            <a:r>
              <a:rPr lang="de-DE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sz="1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of</a:t>
            </a:r>
            <a:r>
              <a:rPr lang="de-DE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Prof. Dr.  J. </a:t>
            </a:r>
            <a:r>
              <a:rPr lang="de-DE" sz="1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Wilting</a:t>
            </a:r>
            <a:r>
              <a:rPr lang="de-DE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 University  Göttingen, Germany.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319" y="1733561"/>
            <a:ext cx="4241296" cy="3158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Bildschirmpräsentation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2011-05-26T10:22:20Z</dcterms:created>
  <dcterms:modified xsi:type="dcterms:W3CDTF">2015-03-24T10:42:23Z</dcterms:modified>
</cp:coreProperties>
</file>